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5D0B4-2C29-4470-A47E-5C2D84DC25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049359-6ECA-4EF6-AFCE-F63D4263F1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B8FCFB-35B0-44FE-AF73-3FABE9896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296B0-ACED-459B-8570-266C3D6383CD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B088D-F045-47C6-8D9D-289124878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E99F89-2065-47B6-B5FF-5AC144D47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8D698-726D-47D3-BF19-2B4815AC5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22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43DDF-0905-4CCB-9118-60B3FD4B8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00D90B-FB7C-40E4-9F22-E71AA86C79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31E9F4-C526-4D32-AC5E-0AC038AD4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296B0-ACED-459B-8570-266C3D6383CD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CD5620-4FDB-4262-B888-0908D8F3E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6747A-8FE1-43BA-BAF2-EDC17B9B4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8D698-726D-47D3-BF19-2B4815AC5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684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245FAD-CB08-45EF-BFE3-19D0047264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553B42-49EA-4550-9091-5D2E170AE3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B3803-03F7-43BC-8BC6-CBB346804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296B0-ACED-459B-8570-266C3D6383CD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E7AD8-BAFB-45FA-86D5-DB61F0F31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E3E61A-5D1E-49E2-B472-A77DD7259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8D698-726D-47D3-BF19-2B4815AC5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904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3D9BF-E58E-463A-9464-7377F4B05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9BA53-F7F8-4CC6-8F93-BED8399A0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8B9CF4-6A7E-496B-AAF0-F67DBF0A7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296B0-ACED-459B-8570-266C3D6383CD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130AB1-4DC8-4E66-8CDA-06F24F7B1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8ED364-8D62-40EC-A72F-BC9F36AD2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8D698-726D-47D3-BF19-2B4815AC5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598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DF490-F0C8-40E2-8662-9ACC02ED6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5D1980-C663-4FCF-98DF-3739BB21A9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E77731-3528-4A06-9EE2-995246ACE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296B0-ACED-459B-8570-266C3D6383CD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433D7-07CD-47BB-81F7-31EA00BB9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7C81FC-5A66-461B-9D25-487DDD073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8D698-726D-47D3-BF19-2B4815AC5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39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7304A-AD45-4079-A6C9-EF4E8D840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90A5B2-0B6D-460F-82EE-3B83987D31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1EF94E-2D6A-4371-8537-E36B897731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A40BD8-1287-4F99-8FF6-1D1B4BEDA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296B0-ACED-459B-8570-266C3D6383CD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EB5E82-A707-4F91-8E3F-89B40B4C9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E42CE8-CB29-4382-9416-EF7E2BB6D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8D698-726D-47D3-BF19-2B4815AC5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8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4D1F4-DD01-4E90-9741-BE7EA7DCA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6D6667-70A6-4266-A7AF-979933E396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8138CE-CC3B-4FD5-8F16-C3B14724F1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849243-D0BC-41AF-9ECB-09B3E4B610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48630B-9484-46F3-971A-2FDAE1E7AA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43A340-DCDE-4FB3-8D55-A8315568C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296B0-ACED-459B-8570-266C3D6383CD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B9EB01-11B4-43F0-963C-D2C916A99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7F9581-343B-44E7-BDBA-361B56AB4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8D698-726D-47D3-BF19-2B4815AC5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68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32A2A-D032-42AE-A08A-453F8CA94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A9DCBE-2867-4DA8-8CED-D5D06CC12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296B0-ACED-459B-8570-266C3D6383CD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C7ADC5-2D88-4B0D-A251-D0D1EBC5E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3EBC2D-B06C-4837-AE14-BE474AC0B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8D698-726D-47D3-BF19-2B4815AC5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686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7EA466-7AB3-490E-BCFD-D8C35DC88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296B0-ACED-459B-8570-266C3D6383CD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06DF72-F9DA-42D6-BF12-5EE43E3D7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EA58C0-595A-4B85-9442-861CC44D8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8D698-726D-47D3-BF19-2B4815AC5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542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FEAD3-5126-474C-A475-234FAAC49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6C1D3F-20AF-46A9-9E0A-20637DBB6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4F68FF-78DB-455C-B6FE-D5797E66B6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B46E18-09D0-4528-BBF0-3BA8350ED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296B0-ACED-459B-8570-266C3D6383CD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447DD1-036B-4579-B602-67BC8136C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23D48C-5A30-4238-AE55-A015CCF64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8D698-726D-47D3-BF19-2B4815AC5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145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44BE8-BF90-4094-BE3C-837FD874E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93018B-ED13-4F03-AE77-D49FA87A7E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167CD9-6EF1-41A1-9568-CA702A429A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9ECFDC-7504-4296-82F2-C660019E9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296B0-ACED-459B-8570-266C3D6383CD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10C890-3018-4953-9712-D6D70DAF8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ECB4BC-446B-4C85-B45F-568702055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8D698-726D-47D3-BF19-2B4815AC5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445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05E246-4092-4858-9AAC-2A072398A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2AE55D-6AAE-4A24-944C-95E36A2172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728FC4-41A7-4829-A4D9-2EC355C17F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296B0-ACED-459B-8570-266C3D6383CD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1F0AAF-8789-42F3-8E05-76A3613F66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8CCABF-07BD-4658-AA0A-ED3200E277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8D698-726D-47D3-BF19-2B4815AC5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76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0">
            <a:extLst>
              <a:ext uri="{FF2B5EF4-FFF2-40B4-BE49-F238E27FC236}">
                <a16:creationId xmlns:a16="http://schemas.microsoft.com/office/drawing/2014/main" id="{E531B138-C37D-4C97-A291-253392D6D47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197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9">
            <a:extLst>
              <a:ext uri="{FF2B5EF4-FFF2-40B4-BE49-F238E27FC236}">
                <a16:creationId xmlns:a16="http://schemas.microsoft.com/office/drawing/2014/main" id="{44B8A351-412B-4755-8E25-15F62C22009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287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">
            <a:extLst>
              <a:ext uri="{FF2B5EF4-FFF2-40B4-BE49-F238E27FC236}">
                <a16:creationId xmlns:a16="http://schemas.microsoft.com/office/drawing/2014/main" id="{BF2A0756-8E2E-44D5-87E6-42F2D11EA9A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333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2">
            <a:extLst>
              <a:ext uri="{FF2B5EF4-FFF2-40B4-BE49-F238E27FC236}">
                <a16:creationId xmlns:a16="http://schemas.microsoft.com/office/drawing/2014/main" id="{AFCC8229-2BB5-45BE-8832-261DCE3C045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416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">
            <a:extLst>
              <a:ext uri="{FF2B5EF4-FFF2-40B4-BE49-F238E27FC236}">
                <a16:creationId xmlns:a16="http://schemas.microsoft.com/office/drawing/2014/main" id="{E7B96B8B-14F1-4078-B44B-58929637714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485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4">
            <a:extLst>
              <a:ext uri="{FF2B5EF4-FFF2-40B4-BE49-F238E27FC236}">
                <a16:creationId xmlns:a16="http://schemas.microsoft.com/office/drawing/2014/main" id="{61FCBA1D-23ED-42A2-B7B8-ED280D94078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544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5">
            <a:extLst>
              <a:ext uri="{FF2B5EF4-FFF2-40B4-BE49-F238E27FC236}">
                <a16:creationId xmlns:a16="http://schemas.microsoft.com/office/drawing/2014/main" id="{CAE0CDF5-2854-48E5-A8A6-BAF364A4663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721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6">
            <a:extLst>
              <a:ext uri="{FF2B5EF4-FFF2-40B4-BE49-F238E27FC236}">
                <a16:creationId xmlns:a16="http://schemas.microsoft.com/office/drawing/2014/main" id="{F8E218ED-D0E2-44A2-83F4-DB4E9CD28B6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318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7">
            <a:extLst>
              <a:ext uri="{FF2B5EF4-FFF2-40B4-BE49-F238E27FC236}">
                <a16:creationId xmlns:a16="http://schemas.microsoft.com/office/drawing/2014/main" id="{26764437-9F61-4C98-8E55-22CE8B94412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199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8">
            <a:extLst>
              <a:ext uri="{FF2B5EF4-FFF2-40B4-BE49-F238E27FC236}">
                <a16:creationId xmlns:a16="http://schemas.microsoft.com/office/drawing/2014/main" id="{62B09668-9AA7-4ACE-B959-EFA35111596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470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Malave, Annette</dc:creator>
  <cp:lastModifiedBy>Malave, Annette</cp:lastModifiedBy>
  <cp:revision>1</cp:revision>
  <dcterms:created xsi:type="dcterms:W3CDTF">2021-02-01T18:54:45Z</dcterms:created>
  <dcterms:modified xsi:type="dcterms:W3CDTF">2021-02-01T18:55:13Z</dcterms:modified>
</cp:coreProperties>
</file>