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2083-CC0B-4249-BC61-1565818A8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C64A2-AAF5-47B2-93E0-505DF7041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CB64-9711-4E79-9318-238E7B72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A369-2C03-4EE5-BC5A-A3E01766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4753F-5CDE-4B73-B9B6-92622600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FDE-BED3-44E1-BDCC-842FDD4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09AC4-8DB1-4F6F-AC1D-E9FF103CC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F3D9-7DFF-484A-B6CD-536D6A51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79797-EE4F-4AFC-BF23-2D438ACC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09B0-1362-4474-8490-BFF59C9B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5BBC2-1497-408A-9A78-8D0921EF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1DBBD-1A58-4A32-8C6A-57EDDC81D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4B6C-7181-4361-8D8A-9D895E05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EEFB0-F280-4396-9134-AB27FC76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F58A-6C20-4E52-B22A-0C293447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FB20-9D91-4927-A5EF-C4F62D74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E6A8-2F49-4E15-8923-4DFCF95A9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7389D-31AF-40B0-8037-9AC55BF9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7342-5125-4EB5-AA0E-1070FEBC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EDD3-264C-4CFA-91B2-581C7187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E48-9CAF-408E-A92E-13D9594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4CA5-B968-4B7E-BECB-07AACA6A7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41E6-C3CF-4EA9-A68C-236BDB37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86AF-65F7-422A-A967-E9E76DC1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94DB-0FCD-49F2-9A42-CD8D9945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4229-71C8-49B4-B6B3-EED62876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B0F8-B0CB-4395-BB2D-FF8FF78A9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DF3DD-720D-4FFA-BFB7-09440057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4CF20-BDB3-4C69-B727-6758FC13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7FC61-9133-4BC2-AF42-4ADF8D3B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8259-3953-4881-B865-D5792D96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1E75-9132-4158-B1C9-36D83CB1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2125-FAE8-43CC-B9BA-94E8FD83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3633-52C4-475D-8A4F-EE7420EFB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088BA-4AC9-48C0-840B-C8AC265BE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03EF7-6288-403D-9EC8-2A5A42CF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10375-BC3E-4022-B12D-26C7302F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768E5-0892-4136-829A-EAA2B3A2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6690C-0543-4BD2-8DF0-1DF3E5F1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DEF6-00BB-4B75-83FF-977FE56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AC68B-460F-4E37-9DE2-8AC692F5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12C30-08BB-4247-856C-42074321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F5F19-8B13-42C9-9CCA-1B998B4E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A44DF-6F6E-4142-8171-BD0A9B6A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CC6C-7D76-40B1-B38E-3CFBE37D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F9B1-1159-41E6-81BD-6AE0A313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B8AA-1A5C-4E03-A661-ECE3620F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1E7A-81DA-4658-AD69-B52B96AE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295E2-03E5-4540-8EF6-D3C94126A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D59CB-BC2B-4649-A083-DEBA917C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B301-E276-43F7-8BE2-BEEB29E4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A892F-0367-4357-8A30-C3DF1E4B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8830-9713-476A-ABD5-1E86DBBA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B3EA5-C306-4706-B23A-CEE36FFC8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72C30-4EC4-43BB-9D8C-7464DCC67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93D0A-DA0D-45B8-A88D-3BD31B71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A3FC3-56B7-4F29-8F8F-141F690C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A1BA9-6D42-46BA-B8FA-5662C9EA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17B42-5F33-41EF-9629-24EB8929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D4A4B-CFAD-4BFA-BDAA-CB3D60BF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7A7E-7BC4-4AE8-8DF4-BFB11AAD8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AA08-7028-43B8-92BB-A6EC534CE1C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0E42-1697-42BE-B318-4A4C02015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11E7-2AC0-47C8-B5D0-69BB5AF0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F9E-BB52-4133-BBCC-995BAC43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2B83EA-51B0-43A0-9E30-97FB007BF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D259AD1-5194-4A2C-8BF4-06ED4272D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7DC4B71-4C9B-420B-A873-4C208E741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067D0B7-FD3A-4FCC-920B-713563319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CF06930-B0AD-47F2-A5F1-D23C34871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E0A4D25-1701-4D3F-B73F-08DF86CD0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D4E110F-B51F-4C50-8E49-1C610F42C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567BD36-D061-40CD-8DF6-59C692359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23344E5-EE78-4E60-A7DE-CAD0405D3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19755FF-8E57-4650-B183-804F2FD94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4F90F59-70E4-4B96-B123-78C5EB2E9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ECA75D8-20E6-4627-8766-6415982F8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FA86F37-E36F-49E8-AB73-347F6055E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F44EA65-5F03-4B09-BC43-94C3BCAA6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529DA68-CF72-4ED5-A35D-B2AF0186A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085D53A-D037-4F7C-A190-CEE581530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185391B-89D7-4ED1-A0F9-204A334C3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929A103-7153-4B62-9A7D-BE921871C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2</cp:revision>
  <dcterms:created xsi:type="dcterms:W3CDTF">2021-04-19T18:49:27Z</dcterms:created>
  <dcterms:modified xsi:type="dcterms:W3CDTF">2021-04-19T19:18:55Z</dcterms:modified>
</cp:coreProperties>
</file>